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0" r:id="rId2"/>
    <p:sldId id="265" r:id="rId3"/>
    <p:sldId id="266" r:id="rId4"/>
    <p:sldId id="258" r:id="rId5"/>
    <p:sldId id="272" r:id="rId6"/>
    <p:sldId id="280" r:id="rId7"/>
    <p:sldId id="273" r:id="rId8"/>
    <p:sldId id="275" r:id="rId9"/>
    <p:sldId id="269" r:id="rId10"/>
    <p:sldId id="276" r:id="rId11"/>
    <p:sldId id="277" r:id="rId12"/>
    <p:sldId id="271" r:id="rId13"/>
    <p:sldId id="278" r:id="rId14"/>
    <p:sldId id="270" r:id="rId15"/>
    <p:sldId id="279" r:id="rId16"/>
    <p:sldId id="264" r:id="rId17"/>
    <p:sldId id="281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41" autoAdjust="0"/>
    <p:restoredTop sz="86433"/>
  </p:normalViewPr>
  <p:slideViewPr>
    <p:cSldViewPr snapToGrid="0">
      <p:cViewPr varScale="1">
        <p:scale>
          <a:sx n="97" d="100"/>
          <a:sy n="97" d="100"/>
        </p:scale>
        <p:origin x="984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92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2.png>
</file>

<file path=ppt/media/image3.png>
</file>

<file path=ppt/media/image4.png>
</file>

<file path=ppt/media/image5.tiff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E4C77D-C166-4002-9DC0-8C50E2C130FF}" type="datetimeFigureOut">
              <a:rPr lang="de-CH" smtClean="0"/>
              <a:t>12.06.19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A2FE6A-1462-4D01-8B12-C8BD6C67C82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38994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A2FE6A-1462-4D01-8B12-C8BD6C67C828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24806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D3B677-8B7C-4294-ADA5-A271D53250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07230"/>
            <a:ext cx="9144000" cy="2387600"/>
          </a:xfrm>
        </p:spPr>
        <p:txBody>
          <a:bodyPr anchor="b"/>
          <a:lstStyle>
            <a:lvl1pPr algn="ctr">
              <a:defRPr sz="6000">
                <a:latin typeface="+mj-lt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7315CDE-AC01-4E77-9F1C-7D94E76EBF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56970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  <a:endParaRPr lang="de-CH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1934066-E02A-E84B-B14D-ED72C2FF1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12.06.19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E06E97B-9F4D-D54F-88E1-6E6447A59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90C0F188-EFE7-3346-8E03-1D1F0A749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717296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BCACB7-B297-4A20-A7B6-26C073AD6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F07977C-3CA0-446E-BB70-AF802AF830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6C99BB9-5C6D-4D10-AC3C-BFEACAB461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F974E1A-04DA-45E5-BFD8-CDD1ACD03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12.06.19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1725571-B632-44AD-BC52-291B2FBF9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CDBEED0-C9D8-4D5E-B875-5CCAEC804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09962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2097C4-6241-4554-917B-84AD4EF10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1975377-8758-4B4E-ADAC-704D0F7BEC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6AD87E8-386A-4AD0-A544-F3162BC8C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12.06.19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5AE7900-EFEE-473A-8BCF-2F4316FF2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8425B5A-8649-4D80-98E5-5B0E7DE57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76220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2B6A88C-CF52-435D-B932-7A9D2C0446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77CB10C-4C68-4628-A80B-A08552BEE3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182D60F-C00D-4876-A28A-851F02A38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12.06.19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B369CA-8F47-4249-832C-62BBD5752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F617E63-F917-48AC-A293-FCCD8731E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92686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F14CA5-3CFF-4671-BFCF-4C79B4092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4FDCE1-3671-4842-AF97-CED1C45C4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4000">
                <a:latin typeface="+mj-lt"/>
              </a:defRPr>
            </a:lvl1pPr>
            <a:lvl2pPr>
              <a:defRPr sz="3600">
                <a:latin typeface="+mj-lt"/>
              </a:defRPr>
            </a:lvl2pPr>
            <a:lvl3pPr>
              <a:defRPr sz="3200">
                <a:latin typeface="+mj-lt"/>
              </a:defRPr>
            </a:lvl3pPr>
            <a:lvl4pPr>
              <a:defRPr sz="2800">
                <a:latin typeface="+mj-lt"/>
              </a:defRPr>
            </a:lvl4pPr>
            <a:lvl5pPr>
              <a:defRPr sz="2800">
                <a:latin typeface="+mj-lt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BDBD9E-27EB-4348-8551-49334DF409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</p:spPr>
        <p:txBody>
          <a:bodyPr/>
          <a:lstStyle/>
          <a:p>
            <a:fld id="{A27673ED-63A6-4405-AA4E-AE8BFC90B006}" type="datetime1">
              <a:rPr lang="de-CH" smtClean="0"/>
              <a:t>12.06.19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DF9935-6658-4E34-9F42-863574424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pro2E – Team 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33C7D2-ED30-4E3C-B726-827363C10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B038332A-3F1F-41FE-9C06-1F25A7322B9B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7071977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41215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_Luc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05B0256F-CECE-7441-BE54-6630EB3CA6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</p:spPr>
        <p:txBody>
          <a:bodyPr/>
          <a:lstStyle/>
          <a:p>
            <a:fld id="{A27673ED-63A6-4405-AA4E-AE8BFC90B006}" type="datetime1">
              <a:rPr lang="de-CH" smtClean="0"/>
              <a:t>12.06.19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1030034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FF843C-58E7-4B15-9F07-5784C4E0D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9F67D2-83BF-49D9-9904-958996AA08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4FF9AE9-FA52-457B-BBE3-6638A1179B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3200">
                <a:latin typeface="+mj-lt"/>
              </a:defRPr>
            </a:lvl1pPr>
            <a:lvl2pPr>
              <a:defRPr sz="2800">
                <a:latin typeface="+mj-lt"/>
              </a:defRPr>
            </a:lvl2pPr>
            <a:lvl3pPr>
              <a:defRPr sz="2800">
                <a:latin typeface="+mj-lt"/>
              </a:defRPr>
            </a:lvl3pPr>
            <a:lvl4pPr>
              <a:defRPr sz="2400">
                <a:latin typeface="+mj-lt"/>
              </a:defRPr>
            </a:lvl4pPr>
            <a:lvl5pPr>
              <a:defRPr sz="2400">
                <a:latin typeface="+mj-lt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FFDF78A-4C06-4761-A140-320D2D7B8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12.06.19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906F0C9-2867-4A20-B2A8-F6F2A8574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D5B1BEC-8DF5-45D2-93AE-648355628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338635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49EC9B-3302-468D-8A46-4D123624F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E2FACD8-BB17-4CE5-96BD-75E0BADE0C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55CD33A-7FDF-4BC4-BFD2-0B7A1151FE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D83CF89-D766-4592-81B5-D968A28338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4D75B4F-B39D-4032-8320-F3744CBD35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4B2D5CB-76AC-491A-906C-AB09852FB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12.06.19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3B0DFD4-7713-4208-B160-A6DFA7919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CA86E9B-BEE2-47E9-B9BA-FBF05618A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05045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7BF89F-6016-4BA0-AA0D-9EC124A57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C266830-819E-4E18-9EAE-7ED282916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12.06.19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D3D64AA-9A3B-4A4B-B2FB-CC42375D7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6811DE0-9A59-47C3-860F-CAEA412E9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13894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9138EFF-F9DB-4162-A23F-01B0C8EC3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12.06.19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560B568-BDFA-4593-AE61-76E6744EE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9AE1549-F9E7-4BB2-9BD3-452C2323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01293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563520-A875-4864-8A64-909BBAB5C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66BE26-3BAB-47F1-B196-BCBE76B3F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964577B-02BC-48F4-8DC5-71B1B09450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B2499D0-5AB9-4920-BD9C-079F21BF8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12.06.19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35C8EAB-B74D-4BB9-BF28-6284DB93C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B0CB5F2-D8A9-4022-B6B2-42AB9CABF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61071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B15606F-DBB4-4266-BE3C-87E5DB609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120CE91-4E5D-4793-B982-2FAF05BFC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6454729-8CC8-47C8-8415-9B0DCE002C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21FB95-43A0-42CD-AF21-3D39A447B435}" type="datetimeFigureOut">
              <a:rPr lang="de-CH" smtClean="0"/>
              <a:t>12.06.19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BAC4FC-1B60-4BDC-8325-1B01BAD01B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B64E3C2-5E07-41FE-BA8F-F7709004B8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95396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j9/96t8wkcs5tlg5h5d9rqkwx340000gn/T/com.microsoft.Word/WebArchiveCopyPasteTempFiles/Java_Matlab_CM.jpg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553A2DE3-CE2C-DD4F-998F-49DBB9AA1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138" y="138461"/>
            <a:ext cx="10529724" cy="658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86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20A84565-085A-0B4C-B1FC-74C3D8C4CD6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3" r="7751"/>
          <a:stretch/>
        </p:blipFill>
        <p:spPr bwMode="auto">
          <a:xfrm>
            <a:off x="1056000" y="659966"/>
            <a:ext cx="10080000" cy="553806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0027434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25FE6FA9-B793-5942-85DC-F788B29D34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1400" y="18161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CH"/>
          </a:p>
        </p:txBody>
      </p:sp>
      <p:pic>
        <p:nvPicPr>
          <p:cNvPr id="2049" name="Grafik 16" descr="/var/folders/j9/96t8wkcs5tlg5h5d9rqkwx340000gn/T/com.microsoft.Word/WebArchiveCopyPasteTempFiles/Java_Matlab_CM.jpg">
            <a:extLst>
              <a:ext uri="{FF2B5EF4-FFF2-40B4-BE49-F238E27FC236}">
                <a16:creationId xmlns:a16="http://schemas.microsoft.com/office/drawing/2014/main" id="{0A12B1A1-538A-BA4D-A4C8-C97D2931F4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8" t="1756" r="8095" b="937"/>
          <a:stretch>
            <a:fillRect/>
          </a:stretch>
        </p:blipFill>
        <p:spPr bwMode="auto">
          <a:xfrm>
            <a:off x="1056000" y="679176"/>
            <a:ext cx="10080000" cy="5499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47551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F0AE94-EBF3-5D49-9AB2-E1ABD3654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Projektmanagement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2835607-AA1D-F14D-A05B-67FAC01CEF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693604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B9C2C170-CE24-304C-9637-1C35DF0991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300" y="590550"/>
            <a:ext cx="11201400" cy="567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0761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F0AE94-EBF3-5D49-9AB2-E1ABD3654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Wunschziele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2835607-AA1D-F14D-A05B-67FAC01CEF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514830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46E619-720C-DF4A-ADC1-089A3C9B2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Wunschziele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9B7077-65CE-014D-975F-825E06D82D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Safe / Load</a:t>
            </a:r>
          </a:p>
          <a:p>
            <a:r>
              <a:rPr lang="de-CH" dirty="0"/>
              <a:t>CISPR</a:t>
            </a:r>
          </a:p>
          <a:p>
            <a:r>
              <a:rPr lang="de-CH" dirty="0" err="1"/>
              <a:t>Sweep</a:t>
            </a:r>
            <a:r>
              <a:rPr lang="de-CH" dirty="0"/>
              <a:t> Mode</a:t>
            </a:r>
          </a:p>
          <a:p>
            <a:r>
              <a:rPr lang="de-CH" dirty="0"/>
              <a:t>Linear / </a:t>
            </a:r>
            <a:r>
              <a:rPr lang="de-CH" dirty="0" err="1"/>
              <a:t>Logartihmic</a:t>
            </a:r>
            <a:r>
              <a:rPr lang="de-CH" dirty="0"/>
              <a:t> Mode</a:t>
            </a:r>
          </a:p>
          <a:p>
            <a:r>
              <a:rPr lang="de-CH" dirty="0" err="1"/>
              <a:t>About</a:t>
            </a:r>
            <a:endParaRPr lang="de-CH" dirty="0"/>
          </a:p>
          <a:p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76371E2-0AFF-304C-99A6-3CE7E969D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673ED-63A6-4405-AA4E-AE8BFC90B006}" type="datetime1">
              <a:rPr lang="de-CH" smtClean="0"/>
              <a:t>12.06.19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FA85CC8-4CB5-9942-B64E-5DA83CE4B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– Team 5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6DD810-4FCA-F542-985D-8FB8F7092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pPr/>
              <a:t>15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825603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9B7E09-D7E1-7D4C-A0A2-4F5E2C6F5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Fragen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B8D3D9-3BB4-7945-96E7-6AC761EE5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FC95DB4-2FCC-C344-B1EA-5DD7C5B25A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</p:spPr>
        <p:txBody>
          <a:bodyPr/>
          <a:lstStyle/>
          <a:p>
            <a:fld id="{A27673ED-63A6-4405-AA4E-AE8BFC90B006}" type="datetime1">
              <a:rPr lang="de-CH" smtClean="0"/>
              <a:t>12.06.19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481194A-FAC5-2E40-B716-DADF832C1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– Team 5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EC04D0-A4AA-144B-942B-4D2460330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pPr/>
              <a:t>16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2104813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6201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4973857-E687-BF46-B43B-37E5B66D7A2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16622" y="1123527"/>
            <a:ext cx="4558750" cy="46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664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A0F68D1E-58C8-094D-8995-9FFF940DD734}"/>
              </a:ext>
            </a:extLst>
          </p:cNvPr>
          <p:cNvGrpSpPr/>
          <p:nvPr/>
        </p:nvGrpSpPr>
        <p:grpSpPr>
          <a:xfrm>
            <a:off x="609600" y="142637"/>
            <a:ext cx="10707757" cy="6311172"/>
            <a:chOff x="609600" y="142637"/>
            <a:chExt cx="10707757" cy="6311172"/>
          </a:xfrm>
        </p:grpSpPr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A019F3D5-3FFE-C849-958A-E1573A4BBF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5893"/>
            <a:stretch/>
          </p:blipFill>
          <p:spPr>
            <a:xfrm>
              <a:off x="609600" y="155889"/>
              <a:ext cx="10707757" cy="6297920"/>
            </a:xfrm>
            <a:prstGeom prst="rect">
              <a:avLst/>
            </a:prstGeom>
          </p:spPr>
        </p:pic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391FA9E4-3400-9444-A72F-E66B1746C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13757" y="142637"/>
              <a:ext cx="3403600" cy="165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95250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2F1A48-6529-4D4A-AE45-50028DA71E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b="1" dirty="0"/>
              <a:t>«DJ» EMI Filter für Netzteil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8C3DE7B-2211-4F15-B0A3-E57FEB0490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pro2E – Team 5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DEF9A7D-440B-49B2-85B3-2A37EB30FE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978845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F0AE94-EBF3-5D49-9AB2-E1ABD3654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Mussziele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2835607-AA1D-F14D-A05B-67FAC01CEF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21587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3D10EB-863D-5748-8FBC-789710F3E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Mussziele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7B8FF9-3763-5F43-A36C-C79A56930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Slider</a:t>
            </a:r>
            <a:r>
              <a:rPr lang="de-CH" dirty="0"/>
              <a:t> mit ± 30%</a:t>
            </a:r>
          </a:p>
          <a:p>
            <a:r>
              <a:rPr lang="de-CH" dirty="0" err="1"/>
              <a:t>Einfügungsverluste</a:t>
            </a:r>
            <a:r>
              <a:rPr lang="de-CH" dirty="0"/>
              <a:t> (CM und DM)</a:t>
            </a:r>
          </a:p>
          <a:p>
            <a:r>
              <a:rPr lang="de-CH" dirty="0"/>
              <a:t>Bedienungsfreundlich und </a:t>
            </a:r>
            <a:r>
              <a:rPr lang="de-CH" dirty="0" err="1"/>
              <a:t>selbsterklärend</a:t>
            </a:r>
            <a:r>
              <a:rPr lang="de-CH" dirty="0"/>
              <a:t> </a:t>
            </a:r>
          </a:p>
          <a:p>
            <a:endParaRPr lang="de-CH" dirty="0"/>
          </a:p>
          <a:p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398B1F2-5191-EF4B-A150-546560EB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673ED-63A6-4405-AA4E-AE8BFC90B006}" type="datetime1">
              <a:rPr lang="de-CH" smtClean="0"/>
              <a:t>12.06.19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4AE63D3-33D1-C04B-9ED3-18F4E4943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– Team 5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AFE815C-81FA-6048-85E0-734C21527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pPr/>
              <a:t>6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60490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E6E27B-B307-CD42-BB84-1E77CC40EF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Software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08BB1F3-DBBC-2E47-9BEF-7744098C78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3DEF6E3-FAF1-7146-BA2A-99B5F7C2B2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06169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2514D0E-B2EA-694C-9532-07A5630B3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779" y="556415"/>
            <a:ext cx="10168442" cy="5745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504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F0AE94-EBF3-5D49-9AB2-E1ABD3654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Elektrotechnik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2835607-AA1D-F14D-A05B-67FAC01CEF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039813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Graustuf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</Words>
  <Application>Microsoft Macintosh PowerPoint</Application>
  <PresentationFormat>Breitbild</PresentationFormat>
  <Paragraphs>38</Paragraphs>
  <Slides>17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«DJ» EMI Filter für Netzteil</vt:lpstr>
      <vt:lpstr>Mussziele</vt:lpstr>
      <vt:lpstr>Mussziele</vt:lpstr>
      <vt:lpstr>Software</vt:lpstr>
      <vt:lpstr>PowerPoint-Präsentation</vt:lpstr>
      <vt:lpstr>Elektrotechnik</vt:lpstr>
      <vt:lpstr>PowerPoint-Präsentation</vt:lpstr>
      <vt:lpstr>PowerPoint-Präsentation</vt:lpstr>
      <vt:lpstr>Projektmanagement</vt:lpstr>
      <vt:lpstr>PowerPoint-Präsentation</vt:lpstr>
      <vt:lpstr>Wunschziele</vt:lpstr>
      <vt:lpstr>Wunschziele</vt:lpstr>
      <vt:lpstr>Fragen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Krummenacher Luca (s)</dc:creator>
  <cp:lastModifiedBy>Krummenacher Luca (s)</cp:lastModifiedBy>
  <cp:revision>13</cp:revision>
  <dcterms:created xsi:type="dcterms:W3CDTF">2019-06-07T11:19:20Z</dcterms:created>
  <dcterms:modified xsi:type="dcterms:W3CDTF">2019-06-12T16:55:07Z</dcterms:modified>
</cp:coreProperties>
</file>